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91C6E-53D6-48B6-8714-41EB10F60A7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6CDC5-C7B2-475B-887B-9EE2B1253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C31BC1-932B-49BE-A9D9-FDD3D1BDBE9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288D8E-79FD-44B4-B839-107DD50703C5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07E976-8831-4A0C-BE8D-2401BF55A71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5BDC0F-8055-4765-90FE-07B5599A43D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322090D-6593-49DA-A8F0-A347DDD8F874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08DCF0-3E65-40CE-84CE-DA6EA579A1D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329307-B0F1-43AA-AEFF-A28248479FA0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77E95D0-B756-4675-AEA4-185F802C452E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5A891FB-410C-44FA-993F-48BFE958DCA1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8BD6A9-FAEC-4CA1-9F7B-C04185D9A29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96A4A1-91FD-4089-B76D-1DA810C6246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BBB263-B70B-4898-9008-1085D65C81C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8A25C8-71D5-4003-B5C8-C3E22BC4E31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E2BE83-3389-408B-B45F-E62B0C68B10B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D1084F-6C73-4F9D-AC2E-3A8EFBD91F3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39E603-1419-4C3D-9510-1E93E18BCBE5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220034-E894-4B90-B8D0-ED887556B182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1422C1-790E-4C28-83D5-6D95704A073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A9D570B-B70F-4A77-94C9-7DC795CBDF1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3A55DF-1F2F-4B94-B955-21755E543AC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B12685-E8E3-4AEE-8651-4E2D7177E6B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5E5BAE-144E-4F27-951E-E4CA88CF19D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E3842A-CADA-4CD3-859A-33ABA6E7857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6D64C0-1D1D-432F-9E2D-EC90D8F9312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22704F-D73C-4BE8-B41D-0A190DC6FD7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551A3A-C96B-43E3-8142-106FB5B01CE0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A7600F-31DF-4715-A6D7-7D3A5B82AD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6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3.wmf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16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6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png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4.png"/><Relationship Id="rId10" Type="http://schemas.openxmlformats.org/officeDocument/2006/relationships/image" Target="../media/image91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8.wmf"/><Relationship Id="rId5" Type="http://schemas.openxmlformats.org/officeDocument/2006/relationships/image" Target="../media/image102.png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9" Type="http://schemas.openxmlformats.org/officeDocument/2006/relationships/image" Target="../media/image94.png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219200" y="2195513"/>
            <a:ext cx="6934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9.1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20664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167063"/>
            <a:ext cx="869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219200"/>
            <a:ext cx="86868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71938"/>
            <a:ext cx="434340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790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963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971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3688"/>
            <a:ext cx="33464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258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5257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410200"/>
            <a:ext cx="4257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27313"/>
            <a:ext cx="9906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362200"/>
            <a:ext cx="5948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048000"/>
            <a:ext cx="58007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6097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186113"/>
            <a:ext cx="8867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057400"/>
            <a:ext cx="51895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28600"/>
            <a:ext cx="67246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7830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690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666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67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2722563"/>
            <a:ext cx="363538" cy="143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5313" y="3332163"/>
            <a:ext cx="877887" cy="823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8686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0622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0" y="152400"/>
            <a:ext cx="3559175" cy="3200400"/>
            <a:chOff x="0" y="0"/>
            <a:chExt cx="2242" cy="2016"/>
          </a:xfrm>
        </p:grpSpPr>
        <p:pic>
          <p:nvPicPr>
            <p:cNvPr id="1639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00"/>
            <a:stretch>
              <a:fillRect/>
            </a:stretch>
          </p:blipFill>
          <p:spPr bwMode="auto">
            <a:xfrm>
              <a:off x="0" y="0"/>
              <a:ext cx="2098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00"/>
            <a:stretch>
              <a:fillRect/>
            </a:stretch>
          </p:blipFill>
          <p:spPr bwMode="auto">
            <a:xfrm>
              <a:off x="144" y="1488"/>
              <a:ext cx="209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3581400"/>
            <a:ext cx="3429000" cy="3048000"/>
            <a:chOff x="192" y="2160"/>
            <a:chExt cx="2160" cy="1920"/>
          </a:xfrm>
        </p:grpSpPr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92" y="2160"/>
              <a:ext cx="187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00"/>
            <a:stretch>
              <a:fillRect/>
            </a:stretch>
          </p:blipFill>
          <p:spPr bwMode="auto">
            <a:xfrm>
              <a:off x="474" y="3648"/>
              <a:ext cx="1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29200" y="152400"/>
            <a:ext cx="3646488" cy="3048000"/>
            <a:chOff x="2880" y="144"/>
            <a:chExt cx="2297" cy="1920"/>
          </a:xfrm>
        </p:grpSpPr>
        <p:pic>
          <p:nvPicPr>
            <p:cNvPr id="16391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67"/>
            <a:stretch>
              <a:fillRect/>
            </a:stretch>
          </p:blipFill>
          <p:spPr bwMode="auto">
            <a:xfrm>
              <a:off x="2880" y="144"/>
              <a:ext cx="2057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15"/>
            <a:stretch>
              <a:fillRect/>
            </a:stretch>
          </p:blipFill>
          <p:spPr bwMode="auto">
            <a:xfrm>
              <a:off x="3120" y="1728"/>
              <a:ext cx="205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32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76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248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41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642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438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"/>
          <a:stretch>
            <a:fillRect/>
          </a:stretch>
        </p:blipFill>
        <p:spPr bwMode="auto">
          <a:xfrm>
            <a:off x="3276600" y="4191000"/>
            <a:ext cx="5543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6419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97538"/>
            <a:ext cx="8077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8435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05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04800"/>
            <a:ext cx="653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8200"/>
            <a:ext cx="9036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6096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7696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916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1143000"/>
            <a:ext cx="2743200" cy="2057400"/>
            <a:chOff x="6248400" y="1143000"/>
            <a:chExt cx="2743200" cy="2057400"/>
          </a:xfrm>
        </p:grpSpPr>
        <p:pic>
          <p:nvPicPr>
            <p:cNvPr id="18445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50"/>
            <a:stretch>
              <a:fillRect/>
            </a:stretch>
          </p:blipFill>
          <p:spPr bwMode="auto">
            <a:xfrm>
              <a:off x="6248400" y="1143000"/>
              <a:ext cx="266357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2" t="86542" r="25620" b="1096"/>
            <a:stretch>
              <a:fillRect/>
            </a:stretch>
          </p:blipFill>
          <p:spPr bwMode="auto">
            <a:xfrm>
              <a:off x="7239000" y="2819400"/>
              <a:ext cx="1752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2400" y="1900238"/>
            <a:ext cx="6477000" cy="1147762"/>
            <a:chOff x="0" y="1905000"/>
            <a:chExt cx="6477000" cy="1147469"/>
          </a:xfrm>
        </p:grpSpPr>
        <p:pic>
          <p:nvPicPr>
            <p:cNvPr id="1844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24"/>
            <a:stretch>
              <a:fillRect/>
            </a:stretch>
          </p:blipFill>
          <p:spPr bwMode="auto">
            <a:xfrm>
              <a:off x="0" y="1905000"/>
              <a:ext cx="6477000" cy="114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0" y="2362083"/>
              <a:ext cx="5486400" cy="685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648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2514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105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3505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445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2672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32766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3434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25908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1031875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creen shot 2012-03-23 at 8.36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91440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6113"/>
            <a:ext cx="8686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219200"/>
            <a:ext cx="88153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97563"/>
            <a:ext cx="2133600" cy="7302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1828800" cy="54610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686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048000" y="2209800"/>
          <a:ext cx="232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9" imgW="774028" imgH="177646" progId="Equation.DSMT4">
                  <p:embed/>
                </p:oleObj>
              </mc:Choice>
              <mc:Fallback>
                <p:oleObj name="Equation" r:id="rId9" imgW="77402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9800"/>
                        <a:ext cx="2324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371600" y="3581400"/>
            <a:ext cx="2209800" cy="2133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048000" y="2895600"/>
          <a:ext cx="240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1" imgW="800100" imgH="228600" progId="Equation.DSMT4">
                  <p:embed/>
                </p:oleObj>
              </mc:Choice>
              <mc:Fallback>
                <p:oleObj name="Equation" r:id="rId11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240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5257800" y="3581400"/>
            <a:ext cx="2438400" cy="2209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0" y="3048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This is a circle.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0" y="2281238"/>
            <a:ext cx="3236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both sides by </a:t>
            </a:r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3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6627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86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457200" y="1524000"/>
          <a:ext cx="75676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3492500" imgH="457200" progId="Equation.DSMT4">
                  <p:embed/>
                </p:oleObj>
              </mc:Choice>
              <mc:Fallback>
                <p:oleObj name="Equation" r:id="rId6" imgW="349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75676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53764" r="20175" b="4417"/>
          <a:stretch>
            <a:fillRect/>
          </a:stretch>
        </p:blipFill>
        <p:spPr bwMode="auto">
          <a:xfrm>
            <a:off x="5029200" y="5638800"/>
            <a:ext cx="3962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2133600" cy="7302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971800" y="2743200"/>
          <a:ext cx="2557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0" imgW="1040948" imgH="279279" progId="Equation.DSMT4">
                  <p:embed/>
                </p:oleObj>
              </mc:Choice>
              <mc:Fallback>
                <p:oleObj name="Equation" r:id="rId10" imgW="1040948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25574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124200" y="3657600"/>
          <a:ext cx="2276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2" imgW="926698" imgH="203112" progId="Equation.DSMT4">
                  <p:embed/>
                </p:oleObj>
              </mc:Choice>
              <mc:Fallback>
                <p:oleObj name="Equation" r:id="rId12" imgW="92669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57600"/>
                        <a:ext cx="2276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371850" y="4525963"/>
          <a:ext cx="1933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4" imgW="787058" imgH="177723" progId="Equation.DSMT4">
                  <p:embed/>
                </p:oleObj>
              </mc:Choice>
              <mc:Fallback>
                <p:oleObj name="Equation" r:id="rId14" imgW="7870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4525963"/>
                        <a:ext cx="19335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913438" y="4260850"/>
          <a:ext cx="183991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6" imgW="748975" imgH="393529" progId="Equation.DSMT4">
                  <p:embed/>
                </p:oleObj>
              </mc:Choice>
              <mc:Fallback>
                <p:oleObj name="Equation" r:id="rId16" imgW="74897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260850"/>
                        <a:ext cx="183991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2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133725"/>
            <a:ext cx="6619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/>
          <a:stretch>
            <a:fillRect/>
          </a:stretch>
        </p:blipFill>
        <p:spPr bwMode="auto">
          <a:xfrm>
            <a:off x="2209800" y="533400"/>
            <a:ext cx="5568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225" y="3200400"/>
            <a:ext cx="7073900" cy="2962275"/>
            <a:chOff x="784228" y="3200400"/>
            <a:chExt cx="7073520" cy="2962275"/>
          </a:xfrm>
        </p:grpSpPr>
        <p:pic>
          <p:nvPicPr>
            <p:cNvPr id="512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267200"/>
              <a:ext cx="513080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784228" y="3200400"/>
            <a:ext cx="707352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3340100" imgH="431800" progId="Equation.DSMT4">
                    <p:embed/>
                  </p:oleObj>
                </mc:Choice>
                <mc:Fallback>
                  <p:oleObj name="Equation" r:id="rId6" imgW="33401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228" y="3200400"/>
                          <a:ext cx="707352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9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27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>
            <a:fillRect/>
          </a:stretch>
        </p:blipFill>
        <p:spPr bwMode="auto">
          <a:xfrm>
            <a:off x="4611688" y="1098550"/>
            <a:ext cx="3962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6576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3713" y="1331913"/>
            <a:ext cx="384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8534400" y="1533525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3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29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26670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31242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743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example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6238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725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048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2004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86350"/>
            <a:ext cx="3048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33950"/>
            <a:ext cx="2895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example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905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3267075" y="6373813"/>
            <a:ext cx="933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/>
              <a:t>Figure 7(b)</a:t>
            </a: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798513" y="5859463"/>
            <a:ext cx="93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/>
              <a:t>Figure 7(a)</a:t>
            </a: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620000" y="6203950"/>
            <a:ext cx="935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/>
              <a:t>Figure 7(d)</a:t>
            </a: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6181725" y="4948238"/>
            <a:ext cx="93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/>
              <a:t>Figure 7(c)</a:t>
            </a:r>
          </a:p>
        </p:txBody>
      </p:sp>
    </p:spTree>
    <p:extLst>
      <p:ext uri="{BB962C8B-B14F-4D97-AF65-F5344CB8AC3E}">
        <p14:creationId xmlns:p14="http://schemas.microsoft.com/office/powerpoint/2010/main" val="2660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/>
          <a:stretch>
            <a:fillRect/>
          </a:stretch>
        </p:blipFill>
        <p:spPr bwMode="auto">
          <a:xfrm>
            <a:off x="295275" y="762000"/>
            <a:ext cx="8848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505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3962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810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21526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example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28600"/>
            <a:ext cx="6534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31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1" b="76923"/>
          <a:stretch>
            <a:fillRect/>
          </a:stretch>
        </p:blipFill>
        <p:spPr bwMode="auto">
          <a:xfrm>
            <a:off x="381000" y="1905000"/>
            <a:ext cx="558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31102" r="12672" b="31102"/>
          <a:stretch>
            <a:fillRect/>
          </a:stretch>
        </p:blipFill>
        <p:spPr bwMode="auto">
          <a:xfrm>
            <a:off x="914400" y="2971800"/>
            <a:ext cx="720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7" r="28043" b="-6693"/>
          <a:stretch>
            <a:fillRect/>
          </a:stretch>
        </p:blipFill>
        <p:spPr bwMode="auto">
          <a:xfrm>
            <a:off x="533400" y="4038600"/>
            <a:ext cx="7491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3" r="-2251" b="75385"/>
          <a:stretch>
            <a:fillRect/>
          </a:stretch>
        </p:blipFill>
        <p:spPr bwMode="auto">
          <a:xfrm>
            <a:off x="381000" y="22098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0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54</Words>
  <Application>Microsoft Office PowerPoint</Application>
  <PresentationFormat>On-screen Show (4:3)</PresentationFormat>
  <Paragraphs>60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Angles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2013-12-10T00:51:21Z</dcterms:created>
  <dcterms:modified xsi:type="dcterms:W3CDTF">2013-12-10T00:51:40Z</dcterms:modified>
</cp:coreProperties>
</file>